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</p:embeddedFont>
    <p:embeddedFont>
      <p:font typeface="Calibri Light" panose="020F0302020204030204" pitchFamily="34" charset="0"/>
      <p:regular r:id="rId17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024573-BE60-4575-8203-707FF6B7C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1176F33-19C5-4303-8670-BA03B0C18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AD65F29-0F70-40A4-A8AA-491C31E9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A2E-1B99-4144-851B-4229C2ED5EBD}" type="datetimeFigureOut">
              <a:rPr lang="ar-SA" smtClean="0"/>
              <a:t>23/05/41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C691B3B-3D9A-49C1-A14F-AE01D145B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80AA77-5D66-470D-A08F-C6A26BF9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1B0B-CB08-4087-8C27-541F4D2C22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1442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CA1657-C6A4-4F6C-82E5-0E3F1B3C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F60B07F-80F0-4310-B374-74727ED61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364DE8-C148-48C8-A27F-19F3BB935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A2E-1B99-4144-851B-4229C2ED5EBD}" type="datetimeFigureOut">
              <a:rPr lang="ar-SA" smtClean="0"/>
              <a:t>23/05/41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7AE90A-F4C0-4C45-85C4-F45AEB7CA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1E5AA5D-C0F3-4B72-AB77-25898634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1B0B-CB08-4087-8C27-541F4D2C22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491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5DF3631-4140-45AC-9F02-573B5BECF1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F7223A5-357F-4AC3-9210-703A4CCE0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A8AEBE-F20C-4A1B-8D55-AB560206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A2E-1B99-4144-851B-4229C2ED5EBD}" type="datetimeFigureOut">
              <a:rPr lang="ar-SA" smtClean="0"/>
              <a:t>23/05/41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24A8F92-6ADC-48D7-A7F9-177F79E45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8570C9F-78A9-419E-8B9C-F39BE3A9D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1B0B-CB08-4087-8C27-541F4D2C22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768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43FFA0-293E-4879-AF1B-9942AE3A4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888C44-E211-4243-90A2-B96D6BC95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94ED87-F5B0-4866-8478-A1A4A805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A2E-1B99-4144-851B-4229C2ED5EBD}" type="datetimeFigureOut">
              <a:rPr lang="ar-SA" smtClean="0"/>
              <a:t>23/05/41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461FB40-CC5B-4303-BEF5-1C8AF985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9B1256-82F0-42ED-B504-774AB3E8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1B0B-CB08-4087-8C27-541F4D2C22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282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9BAFBF-4538-4827-8E8B-11F9D59CC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6090004-5CB1-4938-AFB6-A6D2BDE1D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BB9398-4B1A-48A0-B852-C0C034C20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A2E-1B99-4144-851B-4229C2ED5EBD}" type="datetimeFigureOut">
              <a:rPr lang="ar-SA" smtClean="0"/>
              <a:t>23/05/41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2165CE-4BBC-45A4-B780-FA9B608F4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495459-055C-4E17-99A5-244579A79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1B0B-CB08-4087-8C27-541F4D2C22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905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9F1E25-9287-49A2-B477-DD542EB96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52B83D6-22F3-4475-8B15-2EA1B629F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D10F20E-94E3-44DC-AB5A-5BFAAE7C9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D7F4FD0-7DFE-4315-8DA3-D60A3A12C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A2E-1B99-4144-851B-4229C2ED5EBD}" type="datetimeFigureOut">
              <a:rPr lang="ar-SA" smtClean="0"/>
              <a:t>23/05/41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997723D-C9E3-447F-8AFC-74856B7F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B9EB0BD-A536-4107-8F29-FA36DE701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1B0B-CB08-4087-8C27-541F4D2C22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467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C3EAE6-5D91-43C6-A984-0A81CB86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07A9395-6561-4467-B8BA-7A40118C9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1EFE9FF-F3DA-422F-8F50-0C7C9F612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EE42F30-67CA-4061-B68C-DC8A04216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D8A3E69-E97B-4F23-9A48-8C9ADAB24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CD92AE5-91BA-452A-A72D-2880D637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A2E-1B99-4144-851B-4229C2ED5EBD}" type="datetimeFigureOut">
              <a:rPr lang="ar-SA" smtClean="0"/>
              <a:t>23/05/41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F833262-82BC-4DB4-8297-E36BAD05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2A38F27-4C50-47BD-B676-A9784959B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1B0B-CB08-4087-8C27-541F4D2C22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073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C4DA0E-AB26-4097-91A2-6B122E071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51A977A-566C-49CD-AEB2-70C7933B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A2E-1B99-4144-851B-4229C2ED5EBD}" type="datetimeFigureOut">
              <a:rPr lang="ar-SA" smtClean="0"/>
              <a:t>23/05/41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24EA38B-B6D1-442B-813B-0320353F6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4F4904C-0E29-472E-AC29-2FEFC21F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1B0B-CB08-4087-8C27-541F4D2C22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052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5722807-A5EE-469B-8E3A-AE5C1F86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A2E-1B99-4144-851B-4229C2ED5EBD}" type="datetimeFigureOut">
              <a:rPr lang="ar-SA" smtClean="0"/>
              <a:t>23/05/41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F000EC7-AB91-42E4-8B0D-61AC2F8F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76263F-7A00-4EDF-B4F0-1620B7774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1B0B-CB08-4087-8C27-541F4D2C22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644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F4F161-C8A3-4792-97FF-8BB1DCE1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D1B576C-ADA1-4BB5-913F-FD3EFEB72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76D743C-8A0A-4F98-9C1D-7827060FB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5777D78-2BE7-403B-B716-27A15709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A2E-1B99-4144-851B-4229C2ED5EBD}" type="datetimeFigureOut">
              <a:rPr lang="ar-SA" smtClean="0"/>
              <a:t>23/05/41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905E8EC-DBB1-497E-A170-AC1FD336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B9F7B1F-736E-4BC0-87F3-DD111EB72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1B0B-CB08-4087-8C27-541F4D2C22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567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39D8B6-7ADD-4C70-A63F-47B31E4E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3A9CDE5-CA14-4EFB-860C-9D60D7CF4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EC471CB-94BA-478F-9E49-45E83CBA3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FE47591-87A8-4542-803F-7D7BCCCDF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A2E-1B99-4144-851B-4229C2ED5EBD}" type="datetimeFigureOut">
              <a:rPr lang="ar-SA" smtClean="0"/>
              <a:t>23/05/41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8487D76-73FB-4BA5-8997-334473A2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E974901-7B0F-48F1-98A2-4FEF8E64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1B0B-CB08-4087-8C27-541F4D2C22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977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AB15ABC-5A12-48B7-B78E-A34F4C79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4754575-22C7-4CC6-88CA-CDF33DB8D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9D59EA-33F0-4916-AA3E-6C66994B8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52A2E-1B99-4144-851B-4229C2ED5EBD}" type="datetimeFigureOut">
              <a:rPr lang="ar-SA" smtClean="0"/>
              <a:t>23/05/41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DCA25B-5868-4302-9452-14C01EC06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6D5194-F81F-427D-BD87-C7C82003D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A1B0B-CB08-4087-8C27-541F4D2C22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578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عنوان 3">
            <a:extLst>
              <a:ext uri="{FF2B5EF4-FFF2-40B4-BE49-F238E27FC236}">
                <a16:creationId xmlns:a16="http://schemas.microsoft.com/office/drawing/2014/main" id="{4C98D6B7-C60A-4F85-BF80-F48151E6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rtl="0"/>
            <a:r>
              <a:rPr lang="en-US" sz="80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التقويم</a:t>
            </a:r>
            <a:r>
              <a:rPr lang="en-US" sz="8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التشخيصي</a:t>
            </a:r>
            <a:endParaRPr lang="en-US" sz="8000" b="1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عنوان 3">
            <a:extLst>
              <a:ext uri="{FF2B5EF4-FFF2-40B4-BE49-F238E27FC236}">
                <a16:creationId xmlns:a16="http://schemas.microsoft.com/office/drawing/2014/main" id="{6ABBB9E6-3D5F-4916-807D-D50F3013635A}"/>
              </a:ext>
            </a:extLst>
          </p:cNvPr>
          <p:cNvSpPr txBox="1">
            <a:spLocks/>
          </p:cNvSpPr>
          <p:nvPr/>
        </p:nvSpPr>
        <p:spPr>
          <a:xfrm>
            <a:off x="3173571" y="3954035"/>
            <a:ext cx="5782716" cy="12607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ar-SA" sz="4800" b="1" dirty="0">
                <a:solidFill>
                  <a:srgbClr val="080808"/>
                </a:solidFill>
              </a:rPr>
              <a:t>صفحة 7</a:t>
            </a:r>
            <a:endParaRPr lang="en-US" sz="48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89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BD80250C-A8BF-4561-946B-F9189CAF7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8" y="643467"/>
            <a:ext cx="9671983" cy="5571061"/>
          </a:xfrm>
          <a:prstGeom prst="rect">
            <a:avLst/>
          </a:prstGeom>
          <a:ln>
            <a:noFill/>
          </a:ln>
        </p:spPr>
      </p:pic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555D7DF-4D68-4D33-A856-3E70965494A5}"/>
              </a:ext>
            </a:extLst>
          </p:cNvPr>
          <p:cNvSpPr txBox="1"/>
          <p:nvPr/>
        </p:nvSpPr>
        <p:spPr>
          <a:xfrm>
            <a:off x="9252493" y="3151837"/>
            <a:ext cx="11347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لَا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79DFF65-7A21-48AC-A8AF-A11E6541E01A}"/>
              </a:ext>
            </a:extLst>
          </p:cNvPr>
          <p:cNvSpPr txBox="1"/>
          <p:nvPr/>
        </p:nvSpPr>
        <p:spPr>
          <a:xfrm>
            <a:off x="6335557" y="3151836"/>
            <a:ext cx="11347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لَا</a:t>
            </a:r>
          </a:p>
        </p:txBody>
      </p:sp>
    </p:spTree>
    <p:extLst>
      <p:ext uri="{BB962C8B-B14F-4D97-AF65-F5344CB8AC3E}">
        <p14:creationId xmlns:p14="http://schemas.microsoft.com/office/powerpoint/2010/main" val="319505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BD80250C-A8BF-4561-946B-F9189CAF7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9" y="643467"/>
            <a:ext cx="9671981" cy="5571061"/>
          </a:xfrm>
          <a:prstGeom prst="rect">
            <a:avLst/>
          </a:prstGeom>
          <a:ln>
            <a:noFill/>
          </a:ln>
        </p:spPr>
      </p:pic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6342083-0B41-4130-BD90-6CA5692E1821}"/>
              </a:ext>
            </a:extLst>
          </p:cNvPr>
          <p:cNvSpPr txBox="1"/>
          <p:nvPr/>
        </p:nvSpPr>
        <p:spPr>
          <a:xfrm>
            <a:off x="8011531" y="3222537"/>
            <a:ext cx="1472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تَحْكِـي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60F6072-B8C0-490B-814D-DC26FDD3B369}"/>
              </a:ext>
            </a:extLst>
          </p:cNvPr>
          <p:cNvSpPr txBox="1"/>
          <p:nvPr/>
        </p:nvSpPr>
        <p:spPr>
          <a:xfrm>
            <a:off x="7998673" y="4917866"/>
            <a:ext cx="1472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تَجْلِسُ</a:t>
            </a:r>
          </a:p>
        </p:txBody>
      </p:sp>
    </p:spTree>
    <p:extLst>
      <p:ext uri="{BB962C8B-B14F-4D97-AF65-F5344CB8AC3E}">
        <p14:creationId xmlns:p14="http://schemas.microsoft.com/office/powerpoint/2010/main" val="283070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BD80250C-A8BF-4561-946B-F9189CAF7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9" y="643467"/>
            <a:ext cx="9671981" cy="5571060"/>
          </a:xfrm>
          <a:prstGeom prst="rect">
            <a:avLst/>
          </a:prstGeom>
          <a:ln>
            <a:noFill/>
          </a:ln>
        </p:spPr>
      </p:pic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E5E98E5-0918-46AD-A5FB-E1F6986BDF2D}"/>
              </a:ext>
            </a:extLst>
          </p:cNvPr>
          <p:cNvSpPr txBox="1"/>
          <p:nvPr/>
        </p:nvSpPr>
        <p:spPr>
          <a:xfrm>
            <a:off x="6327649" y="3340391"/>
            <a:ext cx="1472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الْـ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B15895F-A2E2-4F34-9193-B5815D1FE13D}"/>
              </a:ext>
            </a:extLst>
          </p:cNvPr>
          <p:cNvSpPr txBox="1"/>
          <p:nvPr/>
        </p:nvSpPr>
        <p:spPr>
          <a:xfrm>
            <a:off x="4961553" y="3340390"/>
            <a:ext cx="1472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ـمُسْـ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EB47378-BB5F-44FC-A62B-C467FE6AECE2}"/>
              </a:ext>
            </a:extLst>
          </p:cNvPr>
          <p:cNvSpPr txBox="1"/>
          <p:nvPr/>
        </p:nvSpPr>
        <p:spPr>
          <a:xfrm>
            <a:off x="3436325" y="3340389"/>
            <a:ext cx="1472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ـلِـ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AF1A012-F449-472E-B08D-DD143CFB06CC}"/>
              </a:ext>
            </a:extLst>
          </p:cNvPr>
          <p:cNvSpPr txBox="1"/>
          <p:nvPr/>
        </p:nvSpPr>
        <p:spPr>
          <a:xfrm>
            <a:off x="1964141" y="3340388"/>
            <a:ext cx="1472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ـمُ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4C41B3A-58FB-414F-9699-76C63871DE73}"/>
              </a:ext>
            </a:extLst>
          </p:cNvPr>
          <p:cNvSpPr txBox="1"/>
          <p:nvPr/>
        </p:nvSpPr>
        <p:spPr>
          <a:xfrm>
            <a:off x="6332518" y="4113124"/>
            <a:ext cx="1472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أَحْـ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03DDCFC-6E07-4084-9CAB-BE6975A14A4A}"/>
              </a:ext>
            </a:extLst>
          </p:cNvPr>
          <p:cNvSpPr txBox="1"/>
          <p:nvPr/>
        </p:nvSpPr>
        <p:spPr>
          <a:xfrm>
            <a:off x="4908509" y="4113123"/>
            <a:ext cx="1472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ـمَـ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3EA3070-0E17-4162-B657-8F2B8386E10E}"/>
              </a:ext>
            </a:extLst>
          </p:cNvPr>
          <p:cNvSpPr txBox="1"/>
          <p:nvPr/>
        </p:nvSpPr>
        <p:spPr>
          <a:xfrm>
            <a:off x="3436325" y="4113123"/>
            <a:ext cx="1472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ـدُ</a:t>
            </a:r>
          </a:p>
        </p:txBody>
      </p:sp>
    </p:spTree>
    <p:extLst>
      <p:ext uri="{BB962C8B-B14F-4D97-AF65-F5344CB8AC3E}">
        <p14:creationId xmlns:p14="http://schemas.microsoft.com/office/powerpoint/2010/main" val="368640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BD80250C-A8BF-4561-946B-F9189CAF7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10" y="643467"/>
            <a:ext cx="9671979" cy="5571060"/>
          </a:xfrm>
          <a:prstGeom prst="rect">
            <a:avLst/>
          </a:prstGeom>
          <a:ln>
            <a:noFill/>
          </a:ln>
        </p:spPr>
      </p:pic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6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BD80250C-A8BF-4561-946B-F9189CAF7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98" y="643467"/>
            <a:ext cx="9688804" cy="5571065"/>
          </a:xfrm>
          <a:prstGeom prst="rect">
            <a:avLst/>
          </a:prstGeom>
          <a:ln>
            <a:noFill/>
          </a:ln>
        </p:spPr>
      </p:pic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09AB4CF-CA50-4B6B-AF1A-A97586525339}"/>
              </a:ext>
            </a:extLst>
          </p:cNvPr>
          <p:cNvSpPr txBox="1"/>
          <p:nvPr/>
        </p:nvSpPr>
        <p:spPr>
          <a:xfrm>
            <a:off x="8336132" y="3124940"/>
            <a:ext cx="1134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نُورَةُ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FE7C126F-C686-4EA7-BF31-0C299952B0E3}"/>
              </a:ext>
            </a:extLst>
          </p:cNvPr>
          <p:cNvSpPr txBox="1"/>
          <p:nvPr/>
        </p:nvSpPr>
        <p:spPr>
          <a:xfrm>
            <a:off x="5528637" y="1837678"/>
            <a:ext cx="1134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الْمَكْتَبَةِ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BE24C95-7F57-4435-831A-846EC6B5021E}"/>
              </a:ext>
            </a:extLst>
          </p:cNvPr>
          <p:cNvSpPr txBox="1"/>
          <p:nvPr/>
        </p:nvSpPr>
        <p:spPr>
          <a:xfrm>
            <a:off x="2705538" y="1837677"/>
            <a:ext cx="1134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الْكُتُبَ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17039AA1-74B1-4F21-9827-B0DE084D9552}"/>
              </a:ext>
            </a:extLst>
          </p:cNvPr>
          <p:cNvSpPr txBox="1"/>
          <p:nvPr/>
        </p:nvSpPr>
        <p:spPr>
          <a:xfrm>
            <a:off x="6663362" y="4323424"/>
            <a:ext cx="1134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النَّخْلَةِ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16C17F24-57A0-4ED7-9B27-9D1B27ECCC05}"/>
              </a:ext>
            </a:extLst>
          </p:cNvPr>
          <p:cNvSpPr txBox="1"/>
          <p:nvPr/>
        </p:nvSpPr>
        <p:spPr>
          <a:xfrm>
            <a:off x="2490858" y="3217742"/>
            <a:ext cx="1134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التَّمْرِ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803911C7-CEA9-4D73-ADF5-F6DCD1F4EE3C}"/>
              </a:ext>
            </a:extLst>
          </p:cNvPr>
          <p:cNvSpPr txBox="1"/>
          <p:nvPr/>
        </p:nvSpPr>
        <p:spPr>
          <a:xfrm>
            <a:off x="3751487" y="5456675"/>
            <a:ext cx="1134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السُّفُنِ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36F1B793-3F05-412E-A218-F746B90175DA}"/>
              </a:ext>
            </a:extLst>
          </p:cNvPr>
          <p:cNvSpPr txBox="1"/>
          <p:nvPr/>
        </p:nvSpPr>
        <p:spPr>
          <a:xfrm>
            <a:off x="1934180" y="5461309"/>
            <a:ext cx="1134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السّلَالِ</a:t>
            </a:r>
          </a:p>
        </p:txBody>
      </p:sp>
    </p:spTree>
    <p:extLst>
      <p:ext uri="{BB962C8B-B14F-4D97-AF65-F5344CB8AC3E}">
        <p14:creationId xmlns:p14="http://schemas.microsoft.com/office/powerpoint/2010/main" val="21848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/>
      <p:bldP spid="34" grpId="0"/>
      <p:bldP spid="36" grpId="0"/>
      <p:bldP spid="38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BD80250C-A8BF-4561-946B-F9189CAF7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6" y="643467"/>
            <a:ext cx="9671988" cy="5571065"/>
          </a:xfrm>
          <a:prstGeom prst="rect">
            <a:avLst/>
          </a:prstGeom>
          <a:ln>
            <a:noFill/>
          </a:ln>
        </p:spPr>
      </p:pic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5A5C16F-D0B8-4D9C-A885-FA7741078D9F}"/>
              </a:ext>
            </a:extLst>
          </p:cNvPr>
          <p:cNvSpPr txBox="1"/>
          <p:nvPr/>
        </p:nvSpPr>
        <p:spPr>
          <a:xfrm>
            <a:off x="3062796" y="2760955"/>
            <a:ext cx="1134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الْحَقْلُ</a:t>
            </a: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3B80A157-9921-4815-88D5-DB7881D6D9A6}"/>
              </a:ext>
            </a:extLst>
          </p:cNvPr>
          <p:cNvSpPr/>
          <p:nvPr/>
        </p:nvSpPr>
        <p:spPr>
          <a:xfrm>
            <a:off x="5335480" y="2752079"/>
            <a:ext cx="1012054" cy="620285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7AA50CCF-D4A8-4F9B-B634-C246F08D2532}"/>
              </a:ext>
            </a:extLst>
          </p:cNvPr>
          <p:cNvSpPr/>
          <p:nvPr/>
        </p:nvSpPr>
        <p:spPr>
          <a:xfrm>
            <a:off x="6822904" y="3428999"/>
            <a:ext cx="1012054" cy="620285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6A6D5F7-CC90-470E-A07F-D9B5E693AA94}"/>
              </a:ext>
            </a:extLst>
          </p:cNvPr>
          <p:cNvSpPr txBox="1"/>
          <p:nvPr/>
        </p:nvSpPr>
        <p:spPr>
          <a:xfrm>
            <a:off x="3062795" y="3459138"/>
            <a:ext cx="1134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مَدِينَةٌ</a:t>
            </a: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E46DA56F-830E-40B4-8ED2-DA073256C99D}"/>
              </a:ext>
            </a:extLst>
          </p:cNvPr>
          <p:cNvSpPr/>
          <p:nvPr/>
        </p:nvSpPr>
        <p:spPr>
          <a:xfrm>
            <a:off x="8794336" y="4127059"/>
            <a:ext cx="710456" cy="620285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87ADAC8-8F49-4830-A769-8EB2C1CA7E96}"/>
              </a:ext>
            </a:extLst>
          </p:cNvPr>
          <p:cNvSpPr txBox="1"/>
          <p:nvPr/>
        </p:nvSpPr>
        <p:spPr>
          <a:xfrm>
            <a:off x="3062794" y="4157321"/>
            <a:ext cx="1134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حَـتَّـى</a:t>
            </a:r>
          </a:p>
        </p:txBody>
      </p:sp>
    </p:spTree>
    <p:extLst>
      <p:ext uri="{BB962C8B-B14F-4D97-AF65-F5344CB8AC3E}">
        <p14:creationId xmlns:p14="http://schemas.microsoft.com/office/powerpoint/2010/main" val="318302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2" grpId="0" animBg="1"/>
      <p:bldP spid="13" grpId="0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BD80250C-A8BF-4561-946B-F9189CAF7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6" y="643467"/>
            <a:ext cx="9671988" cy="5571064"/>
          </a:xfrm>
          <a:prstGeom prst="rect">
            <a:avLst/>
          </a:prstGeom>
          <a:ln>
            <a:noFill/>
          </a:ln>
        </p:spPr>
      </p:pic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24DD26C-C539-4958-8374-8BDF2D0D25D7}"/>
              </a:ext>
            </a:extLst>
          </p:cNvPr>
          <p:cNvSpPr txBox="1"/>
          <p:nvPr/>
        </p:nvSpPr>
        <p:spPr>
          <a:xfrm>
            <a:off x="8972053" y="2325324"/>
            <a:ext cx="99760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ar-SA" sz="44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658F5F2-7CD8-44F5-87A3-AA7EE61EEA5C}"/>
              </a:ext>
            </a:extLst>
          </p:cNvPr>
          <p:cNvSpPr txBox="1"/>
          <p:nvPr/>
        </p:nvSpPr>
        <p:spPr>
          <a:xfrm>
            <a:off x="4985269" y="2877885"/>
            <a:ext cx="99760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ar-SA" sz="44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247FCF1-D711-4246-92F6-842B24B25DE3}"/>
              </a:ext>
            </a:extLst>
          </p:cNvPr>
          <p:cNvSpPr txBox="1"/>
          <p:nvPr/>
        </p:nvSpPr>
        <p:spPr>
          <a:xfrm>
            <a:off x="8972053" y="4702591"/>
            <a:ext cx="99760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ar-SA" sz="44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5DD420D-8C46-4DCC-BFE2-F88BC7F7BD4A}"/>
              </a:ext>
            </a:extLst>
          </p:cNvPr>
          <p:cNvSpPr txBox="1"/>
          <p:nvPr/>
        </p:nvSpPr>
        <p:spPr>
          <a:xfrm>
            <a:off x="4985269" y="4702590"/>
            <a:ext cx="99760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ar-SA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0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BD80250C-A8BF-4561-946B-F9189CAF7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7" y="643467"/>
            <a:ext cx="9671986" cy="5571064"/>
          </a:xfrm>
          <a:prstGeom prst="rect">
            <a:avLst/>
          </a:prstGeom>
          <a:ln>
            <a:noFill/>
          </a:ln>
        </p:spPr>
      </p:pic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722D82A-3591-4B6F-B9C7-9481DA35A851}"/>
              </a:ext>
            </a:extLst>
          </p:cNvPr>
          <p:cNvSpPr txBox="1"/>
          <p:nvPr/>
        </p:nvSpPr>
        <p:spPr>
          <a:xfrm>
            <a:off x="8549196" y="3812515"/>
            <a:ext cx="1134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تَكَسَّرَ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10924D-C454-43EC-A26E-4B550EE1D81D}"/>
              </a:ext>
            </a:extLst>
          </p:cNvPr>
          <p:cNvSpPr txBox="1"/>
          <p:nvPr/>
        </p:nvSpPr>
        <p:spPr>
          <a:xfrm>
            <a:off x="8549195" y="4721135"/>
            <a:ext cx="1134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يُحِبُّ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7ECCC84-03CF-4F6D-B1A6-C425CB37E918}"/>
              </a:ext>
            </a:extLst>
          </p:cNvPr>
          <p:cNvSpPr txBox="1"/>
          <p:nvPr/>
        </p:nvSpPr>
        <p:spPr>
          <a:xfrm>
            <a:off x="6469355" y="3812514"/>
            <a:ext cx="1134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الْمَطْبَخُ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4AF0A31-3DA5-4102-AEC7-66F0EB865D4F}"/>
              </a:ext>
            </a:extLst>
          </p:cNvPr>
          <p:cNvSpPr txBox="1"/>
          <p:nvPr/>
        </p:nvSpPr>
        <p:spPr>
          <a:xfrm>
            <a:off x="6469355" y="4721134"/>
            <a:ext cx="1134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الْوَطَنُ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447B9EB-022C-43B0-8FC8-F661625FA63F}"/>
              </a:ext>
            </a:extLst>
          </p:cNvPr>
          <p:cNvSpPr txBox="1"/>
          <p:nvPr/>
        </p:nvSpPr>
        <p:spPr>
          <a:xfrm>
            <a:off x="4389514" y="3812513"/>
            <a:ext cx="1134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الصِّدْقُ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BAA30CA-DD45-4F18-A143-2B7BB90EAD3A}"/>
              </a:ext>
            </a:extLst>
          </p:cNvPr>
          <p:cNvSpPr txBox="1"/>
          <p:nvPr/>
        </p:nvSpPr>
        <p:spPr>
          <a:xfrm>
            <a:off x="4337239" y="4721133"/>
            <a:ext cx="1134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الطَّعْمُ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B736A1D-DF47-4579-B875-A148D3AA1AF7}"/>
              </a:ext>
            </a:extLst>
          </p:cNvPr>
          <p:cNvSpPr txBox="1"/>
          <p:nvPr/>
        </p:nvSpPr>
        <p:spPr>
          <a:xfrm>
            <a:off x="2389755" y="3812513"/>
            <a:ext cx="1134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صَغِيرٌ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6AE7715-C8A6-40F3-84A3-7C4A319F4444}"/>
              </a:ext>
            </a:extLst>
          </p:cNvPr>
          <p:cNvSpPr txBox="1"/>
          <p:nvPr/>
        </p:nvSpPr>
        <p:spPr>
          <a:xfrm>
            <a:off x="2389755" y="4711988"/>
            <a:ext cx="1134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عَامِرٌ</a:t>
            </a:r>
          </a:p>
        </p:txBody>
      </p:sp>
    </p:spTree>
    <p:extLst>
      <p:ext uri="{BB962C8B-B14F-4D97-AF65-F5344CB8AC3E}">
        <p14:creationId xmlns:p14="http://schemas.microsoft.com/office/powerpoint/2010/main" val="229340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BD80250C-A8BF-4561-946B-F9189CAF7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7" y="643467"/>
            <a:ext cx="9671986" cy="5571063"/>
          </a:xfrm>
          <a:prstGeom prst="rect">
            <a:avLst/>
          </a:prstGeom>
          <a:ln>
            <a:noFill/>
          </a:ln>
        </p:spPr>
      </p:pic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A5DE76A-B4BD-4A47-8542-9DB7C0C7CA8E}"/>
              </a:ext>
            </a:extLst>
          </p:cNvPr>
          <p:cNvSpPr txBox="1"/>
          <p:nvPr/>
        </p:nvSpPr>
        <p:spPr>
          <a:xfrm>
            <a:off x="7150163" y="2825937"/>
            <a:ext cx="11347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ـي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10FD60A-1E1B-49F5-9BC6-DFC5EEE06FDF}"/>
              </a:ext>
            </a:extLst>
          </p:cNvPr>
          <p:cNvSpPr txBox="1"/>
          <p:nvPr/>
        </p:nvSpPr>
        <p:spPr>
          <a:xfrm>
            <a:off x="7036717" y="3602976"/>
            <a:ext cx="11347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ــو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0614544-2A88-4288-804A-047607153E69}"/>
              </a:ext>
            </a:extLst>
          </p:cNvPr>
          <p:cNvSpPr txBox="1"/>
          <p:nvPr/>
        </p:nvSpPr>
        <p:spPr>
          <a:xfrm>
            <a:off x="7269035" y="4385076"/>
            <a:ext cx="11347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ــا</a:t>
            </a:r>
          </a:p>
        </p:txBody>
      </p:sp>
    </p:spTree>
    <p:extLst>
      <p:ext uri="{BB962C8B-B14F-4D97-AF65-F5344CB8AC3E}">
        <p14:creationId xmlns:p14="http://schemas.microsoft.com/office/powerpoint/2010/main" val="344185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BD80250C-A8BF-4561-946B-F9189CAF7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8" y="643467"/>
            <a:ext cx="9671984" cy="5571063"/>
          </a:xfrm>
          <a:prstGeom prst="rect">
            <a:avLst/>
          </a:prstGeom>
          <a:ln>
            <a:noFill/>
          </a:ln>
        </p:spPr>
      </p:pic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8AA797C-2BF7-4D89-8E1E-D2B384C1C600}"/>
              </a:ext>
            </a:extLst>
          </p:cNvPr>
          <p:cNvSpPr txBox="1"/>
          <p:nvPr/>
        </p:nvSpPr>
        <p:spPr>
          <a:xfrm>
            <a:off x="5348796" y="2239747"/>
            <a:ext cx="1134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رَتَّبَ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07D3B07-633D-4021-A30E-FF3DB70B9784}"/>
              </a:ext>
            </a:extLst>
          </p:cNvPr>
          <p:cNvSpPr txBox="1"/>
          <p:nvPr/>
        </p:nvSpPr>
        <p:spPr>
          <a:xfrm>
            <a:off x="8221918" y="3428998"/>
            <a:ext cx="1134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فِعْلُ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1596652-63F4-4BE3-A9BB-1EFB89CA66F9}"/>
              </a:ext>
            </a:extLst>
          </p:cNvPr>
          <p:cNvSpPr txBox="1"/>
          <p:nvPr/>
        </p:nvSpPr>
        <p:spPr>
          <a:xfrm>
            <a:off x="2077150" y="3428997"/>
            <a:ext cx="1134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بَعْثَرَ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9FAEB12-9C55-4AE4-AACA-56A1609F72B1}"/>
              </a:ext>
            </a:extLst>
          </p:cNvPr>
          <p:cNvSpPr txBox="1"/>
          <p:nvPr/>
        </p:nvSpPr>
        <p:spPr>
          <a:xfrm>
            <a:off x="3211875" y="4718301"/>
            <a:ext cx="33900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نَثَرَ خَالِدٌ الْبُذُورَ</a:t>
            </a:r>
          </a:p>
        </p:txBody>
      </p:sp>
    </p:spTree>
    <p:extLst>
      <p:ext uri="{BB962C8B-B14F-4D97-AF65-F5344CB8AC3E}">
        <p14:creationId xmlns:p14="http://schemas.microsoft.com/office/powerpoint/2010/main" val="251190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BD80250C-A8BF-4561-946B-F9189CAF7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8" y="643467"/>
            <a:ext cx="9671984" cy="5571062"/>
          </a:xfrm>
          <a:prstGeom prst="rect">
            <a:avLst/>
          </a:prstGeom>
          <a:ln>
            <a:noFill/>
          </a:ln>
        </p:spPr>
      </p:pic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D5C9DD2-EC78-46FA-BDF0-B8CAF7CA68CF}"/>
              </a:ext>
            </a:extLst>
          </p:cNvPr>
          <p:cNvSpPr txBox="1"/>
          <p:nvPr/>
        </p:nvSpPr>
        <p:spPr>
          <a:xfrm>
            <a:off x="6327649" y="2938055"/>
            <a:ext cx="1472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خَوْخَةٌ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0D82C96-B74F-47CB-B36D-F3F247499F5F}"/>
              </a:ext>
            </a:extLst>
          </p:cNvPr>
          <p:cNvSpPr txBox="1"/>
          <p:nvPr/>
        </p:nvSpPr>
        <p:spPr>
          <a:xfrm>
            <a:off x="4225461" y="2938055"/>
            <a:ext cx="1472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جَزَرَةٌ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B4D0B8D-A8FC-4B3F-ACDB-8753DABCC78E}"/>
              </a:ext>
            </a:extLst>
          </p:cNvPr>
          <p:cNvSpPr txBox="1"/>
          <p:nvPr/>
        </p:nvSpPr>
        <p:spPr>
          <a:xfrm>
            <a:off x="6327649" y="3763834"/>
            <a:ext cx="1472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عَيْنُهُ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3548EF1-57B4-47D6-A021-55609C0D77C3}"/>
              </a:ext>
            </a:extLst>
          </p:cNvPr>
          <p:cNvSpPr txBox="1"/>
          <p:nvPr/>
        </p:nvSpPr>
        <p:spPr>
          <a:xfrm>
            <a:off x="4225461" y="3763833"/>
            <a:ext cx="1472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لَــــهُ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DD56787-61E0-4AB9-836C-EFE7A90EB34A}"/>
              </a:ext>
            </a:extLst>
          </p:cNvPr>
          <p:cNvSpPr txBox="1"/>
          <p:nvPr/>
        </p:nvSpPr>
        <p:spPr>
          <a:xfrm>
            <a:off x="6327649" y="4587223"/>
            <a:ext cx="1472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بَيْتٌ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FAA0AE6-4C58-4717-A60C-E194E7CAB937}"/>
              </a:ext>
            </a:extLst>
          </p:cNvPr>
          <p:cNvSpPr txBox="1"/>
          <p:nvPr/>
        </p:nvSpPr>
        <p:spPr>
          <a:xfrm>
            <a:off x="4225461" y="4583717"/>
            <a:ext cx="1472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بَدَأَتْ</a:t>
            </a:r>
          </a:p>
        </p:txBody>
      </p:sp>
    </p:spTree>
    <p:extLst>
      <p:ext uri="{BB962C8B-B14F-4D97-AF65-F5344CB8AC3E}">
        <p14:creationId xmlns:p14="http://schemas.microsoft.com/office/powerpoint/2010/main" val="225045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BD80250C-A8BF-4561-946B-F9189CAF7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8" y="643467"/>
            <a:ext cx="9671983" cy="5571062"/>
          </a:xfrm>
          <a:prstGeom prst="rect">
            <a:avLst/>
          </a:prstGeom>
          <a:ln>
            <a:noFill/>
          </a:ln>
        </p:spPr>
      </p:pic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D0EE114-0C55-4A2A-AD35-482BB2397DD3}"/>
              </a:ext>
            </a:extLst>
          </p:cNvPr>
          <p:cNvSpPr txBox="1"/>
          <p:nvPr/>
        </p:nvSpPr>
        <p:spPr>
          <a:xfrm>
            <a:off x="6355080" y="2316263"/>
            <a:ext cx="29101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مَاذَا تَقْرَأُ كُلَّ يَوْم؟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FB86B07-CB78-4208-87FE-80BBD21C52E7}"/>
              </a:ext>
            </a:extLst>
          </p:cNvPr>
          <p:cNvSpPr txBox="1"/>
          <p:nvPr/>
        </p:nvSpPr>
        <p:spPr>
          <a:xfrm>
            <a:off x="5797296" y="3428998"/>
            <a:ext cx="346790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مَنْ دَافَعَ عَنِ الْوَطَن؟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E442C85-3EFB-4503-BA13-4565204552C8}"/>
              </a:ext>
            </a:extLst>
          </p:cNvPr>
          <p:cNvSpPr txBox="1"/>
          <p:nvPr/>
        </p:nvSpPr>
        <p:spPr>
          <a:xfrm>
            <a:off x="5797295" y="4529375"/>
            <a:ext cx="346790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هَلْ تُحِبُّ مَدْرَسَتُكَ؟</a:t>
            </a:r>
          </a:p>
        </p:txBody>
      </p:sp>
    </p:spTree>
    <p:extLst>
      <p:ext uri="{BB962C8B-B14F-4D97-AF65-F5344CB8AC3E}">
        <p14:creationId xmlns:p14="http://schemas.microsoft.com/office/powerpoint/2010/main" val="424330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66</Words>
  <Application>Microsoft Office PowerPoint</Application>
  <PresentationFormat>شاشة عريضة</PresentationFormat>
  <Paragraphs>51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7" baseType="lpstr">
      <vt:lpstr>Calibri Light</vt:lpstr>
      <vt:lpstr>Arial</vt:lpstr>
      <vt:lpstr>Calibri</vt:lpstr>
      <vt:lpstr>نسق Office</vt:lpstr>
      <vt:lpstr>التقويم التشخيصي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التقويم التشخيصي</dc:title>
  <dc:creator>jer_zoop_u29</dc:creator>
  <cp:lastModifiedBy>jer_zoop_u29</cp:lastModifiedBy>
  <cp:revision>11</cp:revision>
  <dcterms:created xsi:type="dcterms:W3CDTF">2020-01-18T13:51:00Z</dcterms:created>
  <dcterms:modified xsi:type="dcterms:W3CDTF">2020-01-18T18:31:44Z</dcterms:modified>
</cp:coreProperties>
</file>